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56" r:id="rId3"/>
    <p:sldId id="271" r:id="rId4"/>
    <p:sldId id="274" r:id="rId5"/>
    <p:sldId id="272" r:id="rId6"/>
    <p:sldId id="275" r:id="rId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0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6/20/2022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3P7UNTsagJ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தமிழ்க்கும்மி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பாடம்</a:t>
            </a:r>
            <a:r>
              <a:rPr lang="en-IN" dirty="0" smtClean="0"/>
              <a:t> -2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 flipH="1">
            <a:off x="16218569" y="0"/>
            <a:ext cx="721894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14021" y="35661600"/>
            <a:ext cx="7315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3600" dirty="0" smtClean="0"/>
              <a:t>,.</a:t>
            </a:r>
            <a:endParaRPr lang="en-US" sz="3600" dirty="0" smtClean="0"/>
          </a:p>
          <a:p>
            <a:endParaRPr lang="en-US" sz="3600" dirty="0" smtClean="0"/>
          </a:p>
          <a:p>
            <a:endParaRPr lang="ta-IN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1026" name="Picture 2" descr="C:\Users\REX\Desktop\கு 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1643" y="2237874"/>
            <a:ext cx="11020926" cy="6785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5" y="370891"/>
            <a:ext cx="8229600" cy="1143000"/>
          </a:xfrm>
        </p:spPr>
        <p:txBody>
          <a:bodyPr/>
          <a:lstStyle/>
          <a:p>
            <a:r>
              <a:rPr lang="en-US" dirty="0" err="1" smtClean="0"/>
              <a:t>பாடல்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1600201"/>
            <a:ext cx="9216190" cy="72069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 flipH="1">
            <a:off x="8686799" y="1600201"/>
            <a:ext cx="72189" cy="7339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REX\Desktop\கு 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295" y="1714500"/>
            <a:ext cx="15159789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936" y="274638"/>
            <a:ext cx="745958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3296653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510462" y="1600200"/>
            <a:ext cx="7603959" cy="64609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REX\Desktop\கு -4.jpg"/>
          <p:cNvPicPr>
            <a:picLocks noChangeAspect="1" noChangeArrowheads="1"/>
          </p:cNvPicPr>
          <p:nvPr/>
        </p:nvPicPr>
        <p:blipFill>
          <a:blip r:embed="rId2"/>
          <a:srcRect l="13932" r="13622"/>
          <a:stretch>
            <a:fillRect/>
          </a:stretch>
        </p:blipFill>
        <p:spPr bwMode="auto">
          <a:xfrm>
            <a:off x="4644189" y="1491915"/>
            <a:ext cx="9216190" cy="8037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326" y="274638"/>
            <a:ext cx="801303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 </a:t>
            </a:r>
            <a:r>
              <a:rPr lang="en-US" dirty="0" err="1" smtClean="0"/>
              <a:t>ஆசிரியர்</a:t>
            </a:r>
            <a:r>
              <a:rPr lang="en-US" dirty="0" smtClean="0"/>
              <a:t> </a:t>
            </a:r>
            <a:r>
              <a:rPr lang="en-US" dirty="0" err="1" smtClean="0"/>
              <a:t>குறிப்பு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938" y="3874168"/>
            <a:ext cx="8566484" cy="58473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7958" y="1600200"/>
            <a:ext cx="7267074" cy="6845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REX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242" y="1179096"/>
            <a:ext cx="9601200" cy="7603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357" y="274638"/>
            <a:ext cx="875898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https://www.youtube.com/watch?v=3P7UNTsagJg</a:t>
            </a:r>
            <a:r>
              <a:rPr lang="en-US" dirty="0" smtClean="0"/>
              <a:t> Reference </a:t>
            </a:r>
            <a:r>
              <a:rPr lang="en-US" dirty="0" err="1" smtClean="0"/>
              <a:t>vedio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2" y="1600201"/>
            <a:ext cx="9625264" cy="45599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80484" y="1600200"/>
            <a:ext cx="6858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REX\Desktop\15490289971_8c16a54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336" y="1708485"/>
            <a:ext cx="10371221" cy="7628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19</Words>
  <Application>Microsoft Office PowerPoint</Application>
  <PresentationFormat>Custom</PresentationFormat>
  <Paragraphs>25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தமிழ்க்கும்மி</vt:lpstr>
      <vt:lpstr>Slide 2</vt:lpstr>
      <vt:lpstr>பாடல்</vt:lpstr>
      <vt:lpstr>Slide 4</vt:lpstr>
      <vt:lpstr>       ஆசிரியர் குறிப்பு</vt:lpstr>
      <vt:lpstr>https://www.youtube.com/watch?v=3P7UNTsagJg Reference vedio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</cp:lastModifiedBy>
  <cp:revision>47</cp:revision>
  <dcterms:created xsi:type="dcterms:W3CDTF">2006-08-16T00:00:00Z</dcterms:created>
  <dcterms:modified xsi:type="dcterms:W3CDTF">2022-06-20T10:46:03Z</dcterms:modified>
</cp:coreProperties>
</file>